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9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38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5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65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1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0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5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9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7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4CEC-9638-48DE-B85A-494E58F5C14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228070-10BA-4A21-BBBF-FF9F1393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13915-DC29-48AC-B46A-B5AEBCC7802C}"/>
              </a:ext>
            </a:extLst>
          </p:cNvPr>
          <p:cNvSpPr txBox="1"/>
          <p:nvPr/>
        </p:nvSpPr>
        <p:spPr>
          <a:xfrm>
            <a:off x="882866" y="886691"/>
            <a:ext cx="10477861" cy="387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 5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дәріс</a:t>
            </a:r>
            <a:endParaRPr lang="ru-RU" sz="4000" b="1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</a:t>
            </a:r>
            <a:r>
              <a:rPr lang="kk-KZ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мбрионалды бағаналы жасушалардың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бағытталған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диференцировкалары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kk-KZ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Эмбрионалдық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бағаналы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клеткалары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және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Нох-гендер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2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CEA4B-0060-4956-984D-BF09680F0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8" t="20631" r="4676" b="1116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1B98F-60A9-44C7-BD7F-0D9F2D3E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3" t="26655" r="9274" b="5354"/>
          <a:stretch/>
        </p:blipFill>
        <p:spPr>
          <a:xfrm>
            <a:off x="781794" y="581891"/>
            <a:ext cx="4992472" cy="5444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4435F2-3536-4E59-9564-F073E2FB3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56" t="16067" r="3832" b="1313"/>
          <a:stretch/>
        </p:blipFill>
        <p:spPr>
          <a:xfrm>
            <a:off x="6414366" y="581891"/>
            <a:ext cx="50710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1EAD0-2928-4CF3-8D6B-A28A105FB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1" t="20380" r="10968" b="13115"/>
          <a:stretch/>
        </p:blipFill>
        <p:spPr>
          <a:xfrm>
            <a:off x="634180" y="193965"/>
            <a:ext cx="10795819" cy="62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08E3B9-B858-4CF5-B5F7-8A0C2EB23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9" t="17833" r="5645" b="51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20A770-7A09-4267-AE62-799C05EE0449}"/>
              </a:ext>
            </a:extLst>
          </p:cNvPr>
          <p:cNvSpPr txBox="1"/>
          <p:nvPr/>
        </p:nvSpPr>
        <p:spPr>
          <a:xfrm>
            <a:off x="1600199" y="4571999"/>
            <a:ext cx="970511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Ретиндік</a:t>
            </a:r>
            <a:r>
              <a:rPr lang="en-US" sz="4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қышқыл</a:t>
            </a:r>
            <a:r>
              <a:rPr lang="en-US" sz="4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синтезі</a:t>
            </a:r>
            <a:endParaRPr lang="en-US" sz="4800" kern="12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D782F-05D8-4805-8410-43CC73B4B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1" t="16973" r="4677" b="5785"/>
          <a:stretch/>
        </p:blipFill>
        <p:spPr>
          <a:xfrm>
            <a:off x="526473" y="193964"/>
            <a:ext cx="10252363" cy="46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8C898-C9F8-45EA-83B6-97C74900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0" t="21491" r="4557" b="7721"/>
          <a:stretch/>
        </p:blipFill>
        <p:spPr>
          <a:xfrm>
            <a:off x="678426" y="560439"/>
            <a:ext cx="10640738" cy="59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FA33E6-B873-4D60-B00D-D837E8E65C6B}"/>
              </a:ext>
            </a:extLst>
          </p:cNvPr>
          <p:cNvSpPr txBox="1"/>
          <p:nvPr/>
        </p:nvSpPr>
        <p:spPr>
          <a:xfrm>
            <a:off x="5394960" y="180110"/>
            <a:ext cx="6270566" cy="4018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1908ж. «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Stammzelle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терминін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қолданысқа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Эванс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Мэттью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Кауфманмен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тышқанның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эмбриобластынан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қолданысқа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терминін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енгізді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invitro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коллекциясы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Дэвид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Харрис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тұңғышының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кіндік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қанынан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қатырып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Дэвид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Харрис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кіндік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қанының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банкының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63E80-DFE8-4CFF-90BD-C84F8DB6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1" r="4082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08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442DE-9D58-4EAD-8321-2CC2DF1BFA71}"/>
              </a:ext>
            </a:extLst>
          </p:cNvPr>
          <p:cNvSpPr txBox="1"/>
          <p:nvPr/>
        </p:nvSpPr>
        <p:spPr>
          <a:xfrm>
            <a:off x="590842" y="788354"/>
            <a:ext cx="111439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өзгермейтін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потенттілік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дифференцияланушы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дифференциицияланған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5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BB806-ED64-4F34-B731-0E2EF0583CF2}"/>
              </a:ext>
            </a:extLst>
          </p:cNvPr>
          <p:cNvSpPr txBox="1"/>
          <p:nvPr/>
        </p:nvSpPr>
        <p:spPr>
          <a:xfrm>
            <a:off x="623454" y="471055"/>
            <a:ext cx="110143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Дифференцияланушы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(потенциал)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дифференцияланушы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потенттілігі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Потенттілігіне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омнипотентті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экстраэмбриональды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дифференциациялана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толыққанды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зигота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көпклеткалы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Плюрипотентті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экстраэмбриональды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(мыс, плацента)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жапырақшасы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эктодерма, мезодерма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энтодерма.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полипотентті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жапырақшасымен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78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ADE26-4DA1-4B46-BC05-B83CBEEEA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6" t="18335" r="19799" b="20607"/>
          <a:stretch/>
        </p:blipFill>
        <p:spPr>
          <a:xfrm>
            <a:off x="448732" y="595745"/>
            <a:ext cx="6262003" cy="5597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91C8C9-A424-4D44-B9C0-BEFAEB87F19D}"/>
              </a:ext>
            </a:extLst>
          </p:cNvPr>
          <p:cNvSpPr txBox="1"/>
          <p:nvPr/>
        </p:nvSpPr>
        <p:spPr>
          <a:xfrm>
            <a:off x="7159467" y="984510"/>
            <a:ext cx="38081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 м,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250 м, (c) колонии клеток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өсірілген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шкала = 100 м,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суспензирленген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культура. Шкала шкалы = 500м.</a:t>
            </a:r>
          </a:p>
        </p:txBody>
      </p:sp>
    </p:spTree>
    <p:extLst>
      <p:ext uri="{BB962C8B-B14F-4D97-AF65-F5344CB8AC3E}">
        <p14:creationId xmlns:p14="http://schemas.microsoft.com/office/powerpoint/2010/main" val="225980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EF8BC-F6D2-4C44-B503-822BA8855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17188" r="13871" b="18694"/>
          <a:stretch/>
        </p:blipFill>
        <p:spPr>
          <a:xfrm>
            <a:off x="147484" y="176981"/>
            <a:ext cx="5034116" cy="6504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D71B9-2569-4EF7-979D-7E852106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4" t="43985" r="14766" b="23750"/>
          <a:stretch/>
        </p:blipFill>
        <p:spPr>
          <a:xfrm>
            <a:off x="5658716" y="2343150"/>
            <a:ext cx="5142634" cy="4295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DE13D-8DE8-434A-BCAE-CC5CE9098B60}"/>
              </a:ext>
            </a:extLst>
          </p:cNvPr>
          <p:cNvSpPr txBox="1"/>
          <p:nvPr/>
        </p:nvSpPr>
        <p:spPr>
          <a:xfrm>
            <a:off x="5458691" y="176981"/>
            <a:ext cx="6206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шистологиялық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 нерв(эктодерма),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(мезодерма)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(в) энтодерма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= 100м.</a:t>
            </a:r>
          </a:p>
        </p:txBody>
      </p:sp>
    </p:spTree>
    <p:extLst>
      <p:ext uri="{BB962C8B-B14F-4D97-AF65-F5344CB8AC3E}">
        <p14:creationId xmlns:p14="http://schemas.microsoft.com/office/powerpoint/2010/main" val="264509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29D919-A0AE-4FFB-8414-0F2DCD43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96" t="32464" r="13386" b="31389"/>
          <a:stretch/>
        </p:blipFill>
        <p:spPr>
          <a:xfrm>
            <a:off x="5387926" y="0"/>
            <a:ext cx="6787677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26DF9-24EA-4A28-BA4F-73DA49D7CDFC}"/>
              </a:ext>
            </a:extLst>
          </p:cNvPr>
          <p:cNvSpPr txBox="1"/>
          <p:nvPr/>
        </p:nvSpPr>
        <p:spPr>
          <a:xfrm>
            <a:off x="318654" y="665019"/>
            <a:ext cx="50692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жағдайындаЭБК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дифференцияланып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2аптан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гепатобласт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F7E9B7-1E34-41A3-BDF2-1A2AD2334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1" b="8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2AC70-66D9-47F4-AAA2-98C21B3F8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1" t="16521" r="8981" b="1986"/>
          <a:stretch/>
        </p:blipFill>
        <p:spPr>
          <a:xfrm>
            <a:off x="0" y="1"/>
            <a:ext cx="12215813" cy="61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88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417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Тленшиева Аршын Муратқызы</dc:creator>
  <cp:lastModifiedBy>Symbat</cp:lastModifiedBy>
  <cp:revision>15</cp:revision>
  <dcterms:created xsi:type="dcterms:W3CDTF">2021-02-14T23:27:45Z</dcterms:created>
  <dcterms:modified xsi:type="dcterms:W3CDTF">2021-02-21T12:09:50Z</dcterms:modified>
</cp:coreProperties>
</file>